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81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16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17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29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6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9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40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93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8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79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13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3D3EA-EFF7-4403-AA38-D47EFB1E418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5E3B-214A-4F4D-9681-D060C4EE5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47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cap="all" dirty="0">
                <a:solidFill>
                  <a:srgbClr val="1693A5"/>
                </a:solidFill>
                <a:latin typeface="Futura"/>
              </a:rPr>
              <a:t>Changing Attitudes In Public Discourse</a:t>
            </a:r>
            <a:br>
              <a:rPr lang="en-GB" cap="all" dirty="0">
                <a:solidFill>
                  <a:srgbClr val="1693A5"/>
                </a:solidFill>
                <a:latin typeface="Futura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5400" cap="all" dirty="0">
                <a:latin typeface="Futura"/>
                <a:ea typeface="+mj-ea"/>
                <a:cs typeface="+mj-cs"/>
              </a:rPr>
              <a:t>Alessandra Tanesini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991" y="475997"/>
            <a:ext cx="1438275" cy="800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2653" y="4751388"/>
            <a:ext cx="1480566" cy="14805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023" y="5015421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60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5400" cap="all" dirty="0">
                <a:solidFill>
                  <a:srgbClr val="1693A5"/>
                </a:solidFill>
                <a:latin typeface="Futura"/>
              </a:rPr>
              <a:t>The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err="1">
                <a:latin typeface="Futura"/>
              </a:rPr>
              <a:t>Prof.</a:t>
            </a:r>
            <a:r>
              <a:rPr lang="en-GB" sz="2000" dirty="0">
                <a:latin typeface="Futura"/>
              </a:rPr>
              <a:t> Alessandra Tanesini (Co-PI, Philosophy, Cardiff University)</a:t>
            </a:r>
          </a:p>
          <a:p>
            <a:r>
              <a:rPr lang="en-GB" sz="2000" dirty="0" err="1">
                <a:latin typeface="Futura"/>
              </a:rPr>
              <a:t>Prof.</a:t>
            </a:r>
            <a:r>
              <a:rPr lang="en-GB" sz="2000" dirty="0">
                <a:latin typeface="Futura"/>
              </a:rPr>
              <a:t> Gregory R. Maio (Co-PI, Psychology, University of Bath)</a:t>
            </a:r>
          </a:p>
          <a:p>
            <a:r>
              <a:rPr lang="en-GB" sz="2000" dirty="0">
                <a:latin typeface="Futura"/>
              </a:rPr>
              <a:t>Dr Ian James Kidd (CI, Philosophy, University of Nottingham)</a:t>
            </a:r>
          </a:p>
          <a:p>
            <a:r>
              <a:rPr lang="en-GB" sz="2000" dirty="0">
                <a:latin typeface="Futura"/>
              </a:rPr>
              <a:t>Dr Chris Heffer (CI, Language and Communication, Cardiff University)</a:t>
            </a:r>
          </a:p>
          <a:p>
            <a:r>
              <a:rPr lang="en-GB" sz="2000" dirty="0">
                <a:latin typeface="Futura"/>
              </a:rPr>
              <a:t>Dr Jonathan Webber (CI, Philosophy, Cardiff University)</a:t>
            </a:r>
          </a:p>
          <a:p>
            <a:r>
              <a:rPr lang="en-GB" sz="2000" dirty="0">
                <a:latin typeface="Futura"/>
              </a:rPr>
              <a:t>Dr Emma West (RA, Critical and Cultural Theory, Cardiff)</a:t>
            </a:r>
          </a:p>
          <a:p>
            <a:r>
              <a:rPr lang="en-GB" sz="2000" dirty="0">
                <a:latin typeface="Futura"/>
              </a:rPr>
              <a:t>Tom Martin (CUROP, Language and Communication, Cardiff University)</a:t>
            </a:r>
          </a:p>
          <a:p>
            <a:endParaRPr lang="en-GB" sz="2000" dirty="0">
              <a:latin typeface="Futura"/>
            </a:endParaRPr>
          </a:p>
          <a:p>
            <a:r>
              <a:rPr lang="en-GB" sz="2000" dirty="0">
                <a:latin typeface="Futura"/>
              </a:rPr>
              <a:t>2 RAs (1 Cardiff and 1 Bath to be appointed)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9171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cap="all" dirty="0">
                <a:solidFill>
                  <a:srgbClr val="1693A5"/>
                </a:solidFill>
                <a:latin typeface="Futura"/>
              </a:rPr>
              <a:t>The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Futura"/>
              </a:rPr>
              <a:t>Two year multidisciplinary research project designed to test the following hypotheses:</a:t>
            </a:r>
          </a:p>
          <a:p>
            <a:pPr lvl="1"/>
            <a:r>
              <a:rPr lang="en-GB" sz="2800" dirty="0">
                <a:latin typeface="Futura"/>
              </a:rPr>
              <a:t>1. defensive attitudes are predictive of arrogance in debate</a:t>
            </a:r>
          </a:p>
          <a:p>
            <a:pPr lvl="1"/>
            <a:r>
              <a:rPr lang="en-GB" sz="2800" dirty="0">
                <a:latin typeface="Futura"/>
              </a:rPr>
              <a:t>2. self-affirmation reduces arrogant debating behaviour</a:t>
            </a:r>
          </a:p>
          <a:p>
            <a:pPr marL="0" indent="0" algn="ctr">
              <a:buNone/>
            </a:pPr>
            <a:r>
              <a:rPr lang="en-GB" sz="3200" dirty="0">
                <a:solidFill>
                  <a:srgbClr val="1693A5"/>
                </a:solidFill>
                <a:latin typeface="Futura"/>
              </a:rPr>
              <a:t>Our Sponsors</a:t>
            </a:r>
          </a:p>
          <a:p>
            <a:endParaRPr lang="en-GB" sz="3200" dirty="0">
              <a:solidFill>
                <a:srgbClr val="1693A5"/>
              </a:solidFill>
              <a:latin typeface="Futura"/>
            </a:endParaRPr>
          </a:p>
          <a:p>
            <a:endParaRPr lang="en-GB" sz="3200" dirty="0">
              <a:solidFill>
                <a:srgbClr val="1693A5"/>
              </a:solidFill>
              <a:latin typeface="Futura"/>
            </a:endParaRPr>
          </a:p>
          <a:p>
            <a:pPr marL="0" indent="0">
              <a:buNone/>
            </a:pPr>
            <a:endParaRPr lang="en-GB" dirty="0">
              <a:solidFill>
                <a:srgbClr val="1693A5"/>
              </a:solidFill>
              <a:latin typeface="Futura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999" y="4744735"/>
            <a:ext cx="2240245" cy="14237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7394" y="4748213"/>
            <a:ext cx="3020506" cy="134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3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cap="all" dirty="0">
                <a:solidFill>
                  <a:srgbClr val="1693A5"/>
                </a:solidFill>
                <a:latin typeface="Futura"/>
              </a:rPr>
              <a:t>The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sz="2600" dirty="0">
                <a:latin typeface="Futura"/>
              </a:rPr>
              <a:t>Year 1</a:t>
            </a:r>
          </a:p>
          <a:p>
            <a:pPr marL="0" lvl="0" indent="0">
              <a:buNone/>
            </a:pPr>
            <a:r>
              <a:rPr lang="en-GB" sz="2000" dirty="0">
                <a:latin typeface="Futura"/>
              </a:rPr>
              <a:t>-Identifying a range of debating behaviours that are plausibly expressive of arrogance and that can be reliably identified in multimodal recordings of debates (workshop 1)</a:t>
            </a:r>
          </a:p>
          <a:p>
            <a:pPr marL="0" lvl="0" indent="0">
              <a:buNone/>
            </a:pPr>
            <a:r>
              <a:rPr lang="en-GB" sz="2000" dirty="0">
                <a:latin typeface="Futura"/>
              </a:rPr>
              <a:t>-Exploring philosophical and psychological accounts of arrogance, narcissism, humility and of their manifestations in debate  (conference)</a:t>
            </a:r>
          </a:p>
          <a:p>
            <a:pPr marL="0" lvl="0" indent="0">
              <a:buNone/>
            </a:pPr>
            <a:r>
              <a:rPr lang="en-GB" sz="2000" dirty="0">
                <a:latin typeface="Futura"/>
              </a:rPr>
              <a:t>-Identifying defensive attitudes about contested topics and the self and addressing issues concerning their measurement (workshop 2)</a:t>
            </a:r>
          </a:p>
          <a:p>
            <a:pPr marL="0" lvl="0" indent="0">
              <a:buNone/>
            </a:pPr>
            <a:r>
              <a:rPr lang="en-GB" sz="2600" dirty="0">
                <a:latin typeface="Futura"/>
              </a:rPr>
              <a:t>Year 2</a:t>
            </a:r>
          </a:p>
          <a:p>
            <a:pPr lvl="0">
              <a:buFontTx/>
              <a:buChar char="-"/>
            </a:pPr>
            <a:r>
              <a:rPr lang="en-GB" sz="2000" dirty="0">
                <a:latin typeface="Futura"/>
              </a:rPr>
              <a:t>Experiment 1: attitudes as predictive of arrogance -test participants’ attitudes, conduct and video record short debates in groups of 4, analyse recordings to identify arrogant behaviours</a:t>
            </a:r>
          </a:p>
          <a:p>
            <a:pPr lvl="0">
              <a:buFontTx/>
              <a:buChar char="-"/>
            </a:pPr>
            <a:r>
              <a:rPr lang="en-GB" sz="2000" dirty="0">
                <a:latin typeface="Futura"/>
              </a:rPr>
              <a:t>Experiment 2: self-affirmation as lessening arrogance- half cohort to self-affirm before debate (other half is control group)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56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cap="all" dirty="0">
                <a:solidFill>
                  <a:srgbClr val="1693A5"/>
                </a:solidFill>
                <a:latin typeface="Futura"/>
              </a:rPr>
              <a:t>Events and OUTPUTS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Futura"/>
              </a:rPr>
              <a:t>22 May 2017 Workshop 1: Coding for Arrogance</a:t>
            </a:r>
          </a:p>
          <a:p>
            <a:r>
              <a:rPr lang="en-GB" dirty="0">
                <a:latin typeface="Futura"/>
              </a:rPr>
              <a:t>6-7 November 2017: Conference: Arrogance, Narcissism, Humility in Debate</a:t>
            </a:r>
          </a:p>
          <a:p>
            <a:r>
              <a:rPr lang="en-GB" dirty="0">
                <a:latin typeface="Futura"/>
              </a:rPr>
              <a:t>Tbc Workshop 2: Attitudes and Debate</a:t>
            </a:r>
          </a:p>
          <a:p>
            <a:endParaRPr lang="en-GB" dirty="0">
              <a:latin typeface="Futura"/>
            </a:endParaRPr>
          </a:p>
          <a:p>
            <a:r>
              <a:rPr lang="en-GB" dirty="0">
                <a:latin typeface="Futura"/>
              </a:rPr>
              <a:t>Collection and/or special journal volume from conference and workshops contributions</a:t>
            </a:r>
          </a:p>
          <a:p>
            <a:r>
              <a:rPr lang="en-GB" dirty="0">
                <a:latin typeface="Futura"/>
              </a:rPr>
              <a:t>Articles reporting experimental results</a:t>
            </a:r>
          </a:p>
          <a:p>
            <a:r>
              <a:rPr lang="en-GB" dirty="0">
                <a:latin typeface="Futura"/>
              </a:rPr>
              <a:t>Dissemination activities: podcasts, blog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850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cap="all" dirty="0">
                <a:latin typeface="Futura"/>
              </a:rPr>
              <a:t>Thank You!</a:t>
            </a:r>
          </a:p>
          <a:p>
            <a:pPr algn="ctr"/>
            <a:endParaRPr lang="en-GB" sz="5400" cap="all" dirty="0">
              <a:latin typeface="Futura"/>
            </a:endParaRPr>
          </a:p>
          <a:p>
            <a:pPr algn="ctr"/>
            <a:r>
              <a:rPr lang="en-GB" sz="5400" cap="all" dirty="0">
                <a:latin typeface="Futura"/>
              </a:rPr>
              <a:t>Any Questions?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43754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327</Words>
  <Application>Microsoft Macintosh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Futura</vt:lpstr>
      <vt:lpstr>Office Theme</vt:lpstr>
      <vt:lpstr>Changing Attitudes In Public Discourse </vt:lpstr>
      <vt:lpstr>The Team</vt:lpstr>
      <vt:lpstr>The Project</vt:lpstr>
      <vt:lpstr>The Project</vt:lpstr>
      <vt:lpstr>Events and OUTPUTS</vt:lpstr>
      <vt:lpstr>PowerPoint Presentation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Attitudes in Public Discourse</dc:title>
  <dc:creator>Alessandra Tanesini</dc:creator>
  <cp:lastModifiedBy>Emma West</cp:lastModifiedBy>
  <cp:revision>25</cp:revision>
  <dcterms:created xsi:type="dcterms:W3CDTF">2017-05-21T09:05:37Z</dcterms:created>
  <dcterms:modified xsi:type="dcterms:W3CDTF">2017-07-11T08:55:28Z</dcterms:modified>
</cp:coreProperties>
</file>